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114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10B9078F-EF8D-4517-97C5-C95C44ECF2D5}" type="datetimeFigureOut">
              <a:rPr lang="ru-UA" smtClean="0"/>
              <a:t>04.04.2024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CA227201-EF42-40FC-9690-E73811DCDAF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968674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78F-EF8D-4517-97C5-C95C44ECF2D5}" type="datetimeFigureOut">
              <a:rPr lang="ru-UA" smtClean="0"/>
              <a:t>04.04.2024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27201-EF42-40FC-9690-E73811DCDAF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080537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78F-EF8D-4517-97C5-C95C44ECF2D5}" type="datetimeFigureOut">
              <a:rPr lang="ru-UA" smtClean="0"/>
              <a:t>04.04.2024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27201-EF42-40FC-9690-E73811DCDAF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985005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78F-EF8D-4517-97C5-C95C44ECF2D5}" type="datetimeFigureOut">
              <a:rPr lang="ru-UA" smtClean="0"/>
              <a:t>04.04.2024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27201-EF42-40FC-9690-E73811DCDAFE}" type="slidenum">
              <a:rPr lang="ru-UA" smtClean="0"/>
              <a:t>‹#›</a:t>
            </a:fld>
            <a:endParaRPr lang="ru-UA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963820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78F-EF8D-4517-97C5-C95C44ECF2D5}" type="datetimeFigureOut">
              <a:rPr lang="ru-UA" smtClean="0"/>
              <a:t>04.04.2024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27201-EF42-40FC-9690-E73811DCDAF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2111923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78F-EF8D-4517-97C5-C95C44ECF2D5}" type="datetimeFigureOut">
              <a:rPr lang="ru-UA" smtClean="0"/>
              <a:t>04.04.2024</a:t>
            </a:fld>
            <a:endParaRPr lang="ru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27201-EF42-40FC-9690-E73811DCDAF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0297386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78F-EF8D-4517-97C5-C95C44ECF2D5}" type="datetimeFigureOut">
              <a:rPr lang="ru-UA" smtClean="0"/>
              <a:t>04.04.2024</a:t>
            </a:fld>
            <a:endParaRPr lang="ru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27201-EF42-40FC-9690-E73811DCDAF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7595061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78F-EF8D-4517-97C5-C95C44ECF2D5}" type="datetimeFigureOut">
              <a:rPr lang="ru-UA" smtClean="0"/>
              <a:t>04.04.2024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27201-EF42-40FC-9690-E73811DCDAF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7039203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78F-EF8D-4517-97C5-C95C44ECF2D5}" type="datetimeFigureOut">
              <a:rPr lang="ru-UA" smtClean="0"/>
              <a:t>04.04.2024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27201-EF42-40FC-9690-E73811DCDAF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280379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78F-EF8D-4517-97C5-C95C44ECF2D5}" type="datetimeFigureOut">
              <a:rPr lang="ru-UA" smtClean="0"/>
              <a:t>04.04.2024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27201-EF42-40FC-9690-E73811DCDAF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400666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78F-EF8D-4517-97C5-C95C44ECF2D5}" type="datetimeFigureOut">
              <a:rPr lang="ru-UA" smtClean="0"/>
              <a:t>04.04.2024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27201-EF42-40FC-9690-E73811DCDAF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92062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78F-EF8D-4517-97C5-C95C44ECF2D5}" type="datetimeFigureOut">
              <a:rPr lang="ru-UA" smtClean="0"/>
              <a:t>04.04.2024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27201-EF42-40FC-9690-E73811DCDAF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379406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78F-EF8D-4517-97C5-C95C44ECF2D5}" type="datetimeFigureOut">
              <a:rPr lang="ru-UA" smtClean="0"/>
              <a:t>04.04.2024</a:t>
            </a:fld>
            <a:endParaRPr lang="ru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27201-EF42-40FC-9690-E73811DCDAF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265403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78F-EF8D-4517-97C5-C95C44ECF2D5}" type="datetimeFigureOut">
              <a:rPr lang="ru-UA" smtClean="0"/>
              <a:t>04.04.2024</a:t>
            </a:fld>
            <a:endParaRPr lang="ru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27201-EF42-40FC-9690-E73811DCDAF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850068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78F-EF8D-4517-97C5-C95C44ECF2D5}" type="datetimeFigureOut">
              <a:rPr lang="ru-UA" smtClean="0"/>
              <a:t>04.04.2024</a:t>
            </a:fld>
            <a:endParaRPr lang="ru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27201-EF42-40FC-9690-E73811DCDAF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755042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78F-EF8D-4517-97C5-C95C44ECF2D5}" type="datetimeFigureOut">
              <a:rPr lang="ru-UA" smtClean="0"/>
              <a:t>04.04.2024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27201-EF42-40FC-9690-E73811DCDAF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029055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78F-EF8D-4517-97C5-C95C44ECF2D5}" type="datetimeFigureOut">
              <a:rPr lang="ru-UA" smtClean="0"/>
              <a:t>04.04.2024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27201-EF42-40FC-9690-E73811DCDAF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817167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9078F-EF8D-4517-97C5-C95C44ECF2D5}" type="datetimeFigureOut">
              <a:rPr lang="ru-UA" smtClean="0"/>
              <a:t>04.04.2024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27201-EF42-40FC-9690-E73811DCDAF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428184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91F95D-B058-42ED-91C3-4F2CDA5452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sz="6000" spc="50" dirty="0">
                <a:ln w="0"/>
                <a:latin typeface="+mn-lt"/>
                <a:cs typeface="Aharoni" panose="02010803020104030203" pitchFamily="2" charset="-79"/>
              </a:rPr>
              <a:t>Фізична реабілітація в косметології</a:t>
            </a:r>
            <a:br>
              <a:rPr lang="uk-UA" sz="6000" spc="50" dirty="0">
                <a:ln w="0"/>
                <a:latin typeface="+mn-lt"/>
                <a:cs typeface="Aharoni" panose="02010803020104030203" pitchFamily="2" charset="-79"/>
              </a:rPr>
            </a:b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EB825F1-9E3C-4858-85D3-6FAB45087B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090319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A595D66-AA52-48AB-A672-5A01737B8CDF}"/>
              </a:ext>
            </a:extLst>
          </p:cNvPr>
          <p:cNvSpPr txBox="1"/>
          <p:nvPr/>
        </p:nvSpPr>
        <p:spPr>
          <a:xfrm>
            <a:off x="1360968" y="1765005"/>
            <a:ext cx="9664995" cy="32465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0" algn="just">
              <a:lnSpc>
                <a:spcPct val="150000"/>
              </a:lnSpc>
              <a:buNone/>
            </a:pPr>
            <a:r>
              <a:rPr lang="uk-UA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Мета</a:t>
            </a:r>
            <a:r>
              <a:rPr lang="uk-UA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здобуття студентами теоретичних знань та оволодіння засобами, формами та методами фізичної терапії, спрямованими на відновлення стану шкіри обличчя та шиї, та попередження розвитку ускладнень та наслідків патологічного процесу.</a:t>
            </a:r>
            <a:endParaRPr lang="ru-UA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521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683107-00A3-4176-A9B2-52136A900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1" y="1419227"/>
            <a:ext cx="9906000" cy="1014412"/>
          </a:xfrm>
        </p:spPr>
        <p:txBody>
          <a:bodyPr/>
          <a:lstStyle/>
          <a:p>
            <a:r>
              <a:rPr lang="uk-UA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Завдання</a:t>
            </a:r>
            <a:r>
              <a:rPr lang="uk-UA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включають в себе:</a:t>
            </a:r>
            <a:endParaRPr lang="ru-UA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844F6C7-7A72-493C-A6FE-E37B5EE59E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0537" y="2741612"/>
            <a:ext cx="9906000" cy="2787318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uk-UA" sz="2800" cap="none" dirty="0"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Теоретичну підготовку студента з питань фізичної реабілітації в косметології;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800" cap="none" dirty="0"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Опанування студентом сучасних методів фізичної реабілітації в косметології;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800" cap="none" dirty="0"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 клінічного мислення у студента при створенні індивідуальних програм з фізичної реабілітації в косметології.</a:t>
            </a:r>
            <a:endParaRPr lang="ru-UA" sz="2800" cap="none" dirty="0">
              <a:solidFill>
                <a:schemeClr val="bg2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901764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44CAED4-52BF-4D11-8484-B7A4D1B56FB3}"/>
              </a:ext>
            </a:extLst>
          </p:cNvPr>
          <p:cNvSpPr txBox="1"/>
          <p:nvPr/>
        </p:nvSpPr>
        <p:spPr>
          <a:xfrm>
            <a:off x="1052623" y="968228"/>
            <a:ext cx="10398641" cy="3754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357188">
              <a:buNone/>
            </a:pPr>
            <a:r>
              <a:rPr lang="ru-RU" sz="2000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результаті вивчення навчальної дисципліни студент повинен</a:t>
            </a:r>
            <a:r>
              <a:rPr lang="en-US" sz="2000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знати: </a:t>
            </a:r>
            <a:endParaRPr lang="en-US" sz="2000" b="1" dirty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57188">
              <a:buNone/>
            </a:pPr>
            <a:endParaRPr lang="ru-RU" sz="2000" b="1" dirty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uk-UA" sz="1800" b="0" dirty="0"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загальну характеристику предмету „Фізична терапія в </a:t>
            </a:r>
            <a:r>
              <a:rPr lang="uk-UA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косме</a:t>
            </a:r>
            <a:r>
              <a:rPr lang="uk-UA" sz="1800" b="0" dirty="0"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тології”: засоби, форми,  методи, періоди, принципи і правила проведення фізичної терапії;</a:t>
            </a:r>
            <a:endParaRPr lang="ru-UA" sz="1800" b="1" dirty="0">
              <a:solidFill>
                <a:schemeClr val="bg2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uk-UA" sz="1800" dirty="0"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клініко-фізіологічне обґрунтування призначення засобів фізичної терапії в косметології;</a:t>
            </a:r>
            <a:endParaRPr lang="ru-UA" sz="1800" dirty="0">
              <a:solidFill>
                <a:schemeClr val="bg2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uk-UA" sz="1800" dirty="0"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завдання та особливості організації фізичної терапії в косметології;</a:t>
            </a:r>
            <a:endParaRPr lang="ru-UA" sz="1800" dirty="0">
              <a:solidFill>
                <a:schemeClr val="bg2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uk-UA" sz="1800" dirty="0"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вплив засобів фізичної терапії на пацієнта в залежності від дерматологічного анамнезу і стану фізіологічних систем організму;</a:t>
            </a:r>
            <a:endParaRPr lang="ru-UA" sz="1800" dirty="0">
              <a:solidFill>
                <a:schemeClr val="bg2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uk-UA" sz="1800" dirty="0"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лікарський контроль за ефективністю фізичної терапії пацієнтів косметологічного профілю;</a:t>
            </a:r>
            <a:endParaRPr lang="ru-UA" sz="1800" dirty="0">
              <a:solidFill>
                <a:schemeClr val="bg2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uk-UA" sz="1800" dirty="0"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показання та протипоказання до призначення засобів фізичної терапії пацієнтам з косметологічною проблемою;</a:t>
            </a:r>
            <a:endParaRPr lang="ru-UA" sz="1800" dirty="0">
              <a:solidFill>
                <a:schemeClr val="bg2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uk-UA" sz="1800" dirty="0"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основні методичні підходи та особливості створення індивідуальних програм з фізичної терапії пацієнтів косметологічного профілю.</a:t>
            </a:r>
            <a:endParaRPr lang="ru-UA" sz="1800" dirty="0">
              <a:solidFill>
                <a:schemeClr val="bg2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01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022FFC7-CCF6-44A2-A39B-CA1A9267C4C8}"/>
              </a:ext>
            </a:extLst>
          </p:cNvPr>
          <p:cNvSpPr txBox="1"/>
          <p:nvPr/>
        </p:nvSpPr>
        <p:spPr>
          <a:xfrm>
            <a:off x="1552353" y="899094"/>
            <a:ext cx="926095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357188">
              <a:buNone/>
            </a:pPr>
            <a:endParaRPr lang="ru-UA" sz="1000" dirty="0">
              <a:solidFill>
                <a:schemeClr val="bg2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49F86D8-4778-4770-93A4-441B39230A37}"/>
              </a:ext>
            </a:extLst>
          </p:cNvPr>
          <p:cNvSpPr txBox="1"/>
          <p:nvPr/>
        </p:nvSpPr>
        <p:spPr>
          <a:xfrm>
            <a:off x="1552353" y="331582"/>
            <a:ext cx="8941982" cy="5270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ru-RU" sz="1800" b="1" dirty="0" err="1"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Вміти</a:t>
            </a:r>
            <a:r>
              <a:rPr lang="ru-RU" sz="1800" b="1" dirty="0"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ru-UA" sz="1400" dirty="0">
              <a:solidFill>
                <a:schemeClr val="bg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1800" dirty="0"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розрізняти хвороби шкіри; </a:t>
            </a:r>
            <a:endParaRPr lang="ru-UA" sz="1400" dirty="0">
              <a:solidFill>
                <a:schemeClr val="bg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1800" dirty="0"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визначати фактори ризику розвитку хвороб шкіри; </a:t>
            </a:r>
            <a:endParaRPr lang="ru-UA" sz="1400" dirty="0">
              <a:solidFill>
                <a:schemeClr val="bg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1800" dirty="0"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запобігати передчасному старінню шкіри; </a:t>
            </a:r>
            <a:endParaRPr lang="ru-UA" sz="1400" dirty="0">
              <a:solidFill>
                <a:schemeClr val="bg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1800" dirty="0"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профілактика захворювань шкіри; </a:t>
            </a:r>
            <a:endParaRPr lang="ru-UA" sz="1400" dirty="0">
              <a:solidFill>
                <a:schemeClr val="bg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1800" dirty="0"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проводити косметологічні проблеми при захворюваності шкіри; </a:t>
            </a:r>
            <a:endParaRPr lang="ru-UA" sz="1400" dirty="0">
              <a:solidFill>
                <a:schemeClr val="bg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1800" dirty="0"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визначати період курсу фізичної терапії для конкретного пацієнта;</a:t>
            </a:r>
            <a:endParaRPr lang="ru-UA" sz="1400" dirty="0">
              <a:solidFill>
                <a:schemeClr val="bg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1800" dirty="0"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визначити завдання фізичної терапії, обґрунтувати вибір засобів і форм;</a:t>
            </a:r>
            <a:endParaRPr lang="ru-UA" sz="1400" dirty="0">
              <a:solidFill>
                <a:schemeClr val="bg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1800" dirty="0"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сформулювати і записати режим призначення засобів фізичної реабілітації;</a:t>
            </a:r>
            <a:endParaRPr lang="ru-UA" sz="1400" dirty="0">
              <a:solidFill>
                <a:schemeClr val="bg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1800" dirty="0"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оцінити ефективність проведення фізичної терапії;</a:t>
            </a:r>
            <a:endParaRPr lang="ru-UA" sz="1400" dirty="0">
              <a:solidFill>
                <a:schemeClr val="bg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1800" dirty="0">
                <a:solidFill>
                  <a:schemeClr val="bg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скласти індивідуальні програми з фізичної терапії для пацієнтів косметологічного профілю.</a:t>
            </a:r>
            <a:endParaRPr lang="ru-UA" sz="1400" dirty="0">
              <a:solidFill>
                <a:schemeClr val="bg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9698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PHOTO76">
            <a:extLst>
              <a:ext uri="{FF2B5EF4-FFF2-40B4-BE49-F238E27FC236}">
                <a16:creationId xmlns:a16="http://schemas.microsoft.com/office/drawing/2014/main" id="{C06B82F7-4CE5-4D97-A068-F4897ECD37F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4711" y="248356"/>
            <a:ext cx="5610578" cy="6016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21831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Контур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Контур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онтур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Контур</Template>
  <TotalTime>33</TotalTime>
  <Words>259</Words>
  <Application>Microsoft Office PowerPoint</Application>
  <PresentationFormat>Широкоэкранный</PresentationFormat>
  <Paragraphs>27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Calibri</vt:lpstr>
      <vt:lpstr>Symbol</vt:lpstr>
      <vt:lpstr>Times New Roman</vt:lpstr>
      <vt:lpstr>Tw Cen MT</vt:lpstr>
      <vt:lpstr>Wingdings</vt:lpstr>
      <vt:lpstr>Контур</vt:lpstr>
      <vt:lpstr>Фізична реабілітація в косметології </vt:lpstr>
      <vt:lpstr>Презентация PowerPoint</vt:lpstr>
      <vt:lpstr>Завдання включають в себе: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Фізична реабілітація в косметології </dc:title>
  <dc:creator>svetlanaadanilch@gmail.com</dc:creator>
  <cp:lastModifiedBy>svetlanaadanilch@gmail.com</cp:lastModifiedBy>
  <cp:revision>2</cp:revision>
  <dcterms:created xsi:type="dcterms:W3CDTF">2024-04-04T14:08:54Z</dcterms:created>
  <dcterms:modified xsi:type="dcterms:W3CDTF">2024-04-04T14:42:43Z</dcterms:modified>
</cp:coreProperties>
</file>